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sldIdLst>
    <p:sldId id="256" r:id="rId2"/>
    <p:sldId id="257" r:id="rId3"/>
    <p:sldId id="264" r:id="rId4"/>
    <p:sldId id="263" r:id="rId5"/>
    <p:sldId id="258" r:id="rId6"/>
    <p:sldId id="259" r:id="rId7"/>
    <p:sldId id="261" r:id="rId8"/>
    <p:sldId id="260" r:id="rId9"/>
    <p:sldId id="262" r:id="rId1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2" autoAdjust="0"/>
    <p:restoredTop sz="94660"/>
  </p:normalViewPr>
  <p:slideViewPr>
    <p:cSldViewPr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9/26/2025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9/26/2025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9/26/2025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9/26/2025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9/26/2025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sz="5400" dirty="0" smtClean="0"/>
              <a:t>Vega universal firmware introduction</a:t>
            </a:r>
            <a:endParaRPr lang="zh-TW" altLang="en-US" sz="54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1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System ID</a:t>
            </a:r>
            <a:r>
              <a:rPr lang="zh-TW" altLang="en-US" dirty="0" smtClean="0"/>
              <a:t> </a:t>
            </a:r>
            <a:r>
              <a:rPr lang="en-US" altLang="zh-TW" dirty="0" smtClean="0"/>
              <a:t>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5681012"/>
              </p:ext>
            </p:extLst>
          </p:nvPr>
        </p:nvGraphicFramePr>
        <p:xfrm>
          <a:off x="457200" y="1600200"/>
          <a:ext cx="3810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19050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 smtClean="0"/>
                        <a:t>System ID (Byte 0)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 smtClean="0"/>
                        <a:t>System Name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 smtClean="0"/>
                        <a:t>0x00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 smtClean="0"/>
                        <a:t>MB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 smtClean="0"/>
                        <a:t>0x02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 smtClean="0"/>
                        <a:t>SB407-VA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 smtClean="0"/>
                        <a:t>0x03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 smtClean="0"/>
                        <a:t>SB201-VA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 smtClean="0"/>
                        <a:t>0x04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 smtClean="0"/>
                        <a:t>SB202-VA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235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SKU ID</a:t>
            </a:r>
            <a:r>
              <a:rPr lang="zh-TW" altLang="en-US" dirty="0" smtClean="0"/>
              <a:t> </a:t>
            </a:r>
            <a:r>
              <a:rPr lang="en-US" altLang="zh-TW" dirty="0" smtClean="0"/>
              <a:t>List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5" name="內容版面配置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8296198"/>
              </p:ext>
            </p:extLst>
          </p:nvPr>
        </p:nvGraphicFramePr>
        <p:xfrm>
          <a:off x="467544" y="1628800"/>
          <a:ext cx="3810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  <a:gridCol w="1905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SKU ID (Byte 1)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SKU Number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0x00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SKU 0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0x01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SKU 1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0x02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SKU</a:t>
                      </a:r>
                      <a:r>
                        <a:rPr lang="en-US" altLang="zh-TW" baseline="0" dirty="0" smtClean="0"/>
                        <a:t> 2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0x03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SKU 3</a:t>
                      </a:r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838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Important Notes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TW" sz="4000" dirty="0"/>
              <a:t>If you </a:t>
            </a:r>
            <a:r>
              <a:rPr lang="en-US" altLang="zh-TW" sz="4000" dirty="0" smtClean="0"/>
              <a:t>changed the System ID &amp; SKU ID , you must </a:t>
            </a:r>
            <a:r>
              <a:rPr lang="en-US" altLang="zh-TW" sz="4000" b="1" dirty="0" smtClean="0">
                <a:solidFill>
                  <a:srgbClr val="FF0000"/>
                </a:solidFill>
              </a:rPr>
              <a:t>reboot</a:t>
            </a:r>
            <a:r>
              <a:rPr lang="en-US" altLang="zh-TW" sz="4000" dirty="0" smtClean="0"/>
              <a:t> to update the boot setting.</a:t>
            </a:r>
            <a:endParaRPr lang="zh-TW" altLang="en-US" sz="4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5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3025115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</a:t>
            </a:r>
            <a:r>
              <a:rPr lang="en-US" altLang="zh-TW" sz="2800" dirty="0" smtClean="0"/>
              <a:t>“your </a:t>
            </a:r>
            <a:r>
              <a:rPr lang="en-US" altLang="zh-TW" sz="2800" dirty="0" err="1" smtClean="0"/>
              <a:t>ip</a:t>
            </a:r>
            <a:r>
              <a:rPr lang="en-US" altLang="zh-TW" sz="2800" dirty="0" smtClean="0"/>
              <a:t>” -U “username” </a:t>
            </a:r>
            <a:r>
              <a:rPr lang="en-US" altLang="zh-TW" sz="2800" dirty="0"/>
              <a:t>-P </a:t>
            </a:r>
            <a:r>
              <a:rPr lang="en-US" altLang="zh-TW" sz="2800" dirty="0" smtClean="0"/>
              <a:t>“password” </a:t>
            </a:r>
            <a:r>
              <a:rPr lang="en-US" altLang="zh-TW" sz="2800" dirty="0"/>
              <a:t>raw </a:t>
            </a:r>
            <a:r>
              <a:rPr lang="en-US" altLang="zh-TW" sz="2800" dirty="0" smtClean="0"/>
              <a:t>0x3A 0xA0</a:t>
            </a:r>
          </a:p>
          <a:p>
            <a:r>
              <a:rPr lang="en-US" altLang="zh-TW" sz="2800" dirty="0" smtClean="0"/>
              <a:t>This command can get the current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 in first and second byte.</a:t>
            </a:r>
            <a:endParaRPr lang="zh-TW" altLang="en-US" sz="2800" dirty="0"/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 smtClean="0"/>
              <a:t>Get current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</a:t>
            </a:r>
            <a:endParaRPr lang="zh-TW" altLang="en-US" sz="28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36" y="2206575"/>
            <a:ext cx="7448550" cy="718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339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395536" y="1556792"/>
            <a:ext cx="7632848" cy="578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228600">
              <a:spcBef>
                <a:spcPct val="20000"/>
              </a:spcBef>
              <a:buClr>
                <a:srgbClr val="A9A57C"/>
              </a:buClr>
              <a:buFont typeface="Arial" pitchFamily="34" charset="0"/>
              <a:buChar char="•"/>
            </a:pPr>
            <a:r>
              <a:rPr lang="en-US" altLang="zh-TW" sz="2800" dirty="0" smtClean="0">
                <a:solidFill>
                  <a:srgbClr val="2F2B20"/>
                </a:solidFill>
              </a:rPr>
              <a:t>Set system </a:t>
            </a:r>
            <a:r>
              <a:rPr lang="en-US" altLang="zh-TW" sz="2800" dirty="0">
                <a:solidFill>
                  <a:srgbClr val="2F2B20"/>
                </a:solidFill>
              </a:rPr>
              <a:t>id &amp; </a:t>
            </a:r>
            <a:r>
              <a:rPr lang="en-US" altLang="zh-TW" sz="2800" dirty="0" err="1">
                <a:solidFill>
                  <a:srgbClr val="2F2B20"/>
                </a:solidFill>
              </a:rPr>
              <a:t>sku</a:t>
            </a:r>
            <a:r>
              <a:rPr lang="en-US" altLang="zh-TW" sz="2800" dirty="0">
                <a:solidFill>
                  <a:srgbClr val="2F2B20"/>
                </a:solidFill>
              </a:rPr>
              <a:t> </a:t>
            </a:r>
            <a:r>
              <a:rPr lang="en-US" altLang="zh-TW" sz="2800" dirty="0" smtClean="0">
                <a:solidFill>
                  <a:srgbClr val="2F2B20"/>
                </a:solidFill>
              </a:rPr>
              <a:t>id</a:t>
            </a:r>
          </a:p>
          <a:p>
            <a:pPr marL="342900" lvl="0" indent="-228600">
              <a:spcBef>
                <a:spcPct val="20000"/>
              </a:spcBef>
              <a:buClr>
                <a:srgbClr val="A9A57C"/>
              </a:buClr>
              <a:buFont typeface="Arial" pitchFamily="34" charset="0"/>
              <a:buChar char="•"/>
            </a:pPr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r>
              <a:rPr lang="en-US" altLang="zh-TW" sz="2800" dirty="0" err="1" smtClean="0"/>
              <a:t>ipmitool</a:t>
            </a:r>
            <a:r>
              <a:rPr lang="en-US" altLang="zh-TW" sz="2800" dirty="0" smtClean="0"/>
              <a:t> </a:t>
            </a:r>
            <a:r>
              <a:rPr lang="en-US" altLang="zh-TW" sz="2800" dirty="0"/>
              <a:t>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</a:t>
            </a:r>
            <a:r>
              <a:rPr lang="en-US" altLang="zh-TW" sz="2800" dirty="0" smtClean="0"/>
              <a:t>“your </a:t>
            </a:r>
            <a:r>
              <a:rPr lang="en-US" altLang="zh-TW" sz="2800" dirty="0" err="1" smtClean="0"/>
              <a:t>ip</a:t>
            </a:r>
            <a:r>
              <a:rPr lang="en-US" altLang="zh-TW" sz="2800" dirty="0" smtClean="0"/>
              <a:t>” -U “username” </a:t>
            </a:r>
            <a:r>
              <a:rPr lang="en-US" altLang="zh-TW" sz="2800" dirty="0"/>
              <a:t>-P </a:t>
            </a:r>
            <a:r>
              <a:rPr lang="en-US" altLang="zh-TW" sz="2800" dirty="0" smtClean="0"/>
              <a:t>“password” </a:t>
            </a:r>
            <a:r>
              <a:rPr lang="en-US" altLang="zh-TW" sz="2800" dirty="0"/>
              <a:t>raw </a:t>
            </a:r>
            <a:r>
              <a:rPr lang="en-US" altLang="zh-TW" sz="2800" dirty="0" smtClean="0"/>
              <a:t>0x3A 0xA1 “system id” “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id”</a:t>
            </a:r>
          </a:p>
          <a:p>
            <a:r>
              <a:rPr lang="en-US" altLang="zh-TW" sz="2800" dirty="0" smtClean="0"/>
              <a:t>This command can set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id.</a:t>
            </a:r>
          </a:p>
          <a:p>
            <a:endParaRPr lang="en-US" altLang="zh-TW" sz="2800" dirty="0"/>
          </a:p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“your </a:t>
            </a:r>
            <a:r>
              <a:rPr lang="en-US" altLang="zh-TW" sz="2800" dirty="0" err="1"/>
              <a:t>ip</a:t>
            </a:r>
            <a:r>
              <a:rPr lang="en-US" altLang="zh-TW" sz="2800" dirty="0"/>
              <a:t>” -U “username” -P “password” raw </a:t>
            </a:r>
            <a:r>
              <a:rPr lang="en-US" altLang="zh-TW" sz="2800" dirty="0" smtClean="0"/>
              <a:t>0x00 0x02 </a:t>
            </a:r>
            <a:r>
              <a:rPr lang="en-US" altLang="zh-TW" sz="2800" dirty="0" err="1" smtClean="0"/>
              <a:t>0x02</a:t>
            </a:r>
            <a:endParaRPr lang="en-US" altLang="zh-TW" sz="2800" dirty="0" smtClean="0"/>
          </a:p>
          <a:p>
            <a:r>
              <a:rPr lang="en-US" altLang="zh-TW" sz="2800" b="1" dirty="0" smtClean="0">
                <a:solidFill>
                  <a:srgbClr val="FF0000"/>
                </a:solidFill>
              </a:rPr>
              <a:t>When set completed, must enter the command to power cycle. </a:t>
            </a:r>
          </a:p>
          <a:p>
            <a:endParaRPr lang="zh-TW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80581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33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modify different system &amp; </a:t>
            </a:r>
            <a:r>
              <a:rPr lang="en-US" altLang="zh-TW" dirty="0" err="1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文字方塊 5"/>
          <p:cNvSpPr txBox="1"/>
          <p:nvPr/>
        </p:nvSpPr>
        <p:spPr>
          <a:xfrm>
            <a:off x="323528" y="2852936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Before power cycling, you can confirm if system id and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 were modified.</a:t>
            </a:r>
            <a:endParaRPr lang="zh-TW" altLang="en-US" sz="2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80200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273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4461250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If you want to modify BIOS setting and power cycle at the same time, press “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Save Changes</a:t>
            </a:r>
            <a:r>
              <a:rPr lang="en-US" altLang="zh-TW" sz="2800" dirty="0" smtClean="0"/>
              <a:t>” then enter the command on page 4 to power cycle(0x00 0x02 0x02).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7632848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35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7620000" cy="1143000"/>
          </a:xfrm>
        </p:spPr>
        <p:txBody>
          <a:bodyPr/>
          <a:lstStyle/>
          <a:p>
            <a:pPr algn="ctr"/>
            <a:r>
              <a:rPr lang="en-US" altLang="zh-TW" dirty="0" smtClean="0"/>
              <a:t>End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5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鄰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117</TotalTime>
  <Words>284</Words>
  <Application>Microsoft Office PowerPoint</Application>
  <PresentationFormat>如螢幕大小 (4:3)</PresentationFormat>
  <Paragraphs>53</Paragraphs>
  <Slides>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相鄰</vt:lpstr>
      <vt:lpstr>Vega universal firmware introduction</vt:lpstr>
      <vt:lpstr>System ID List</vt:lpstr>
      <vt:lpstr>SKU ID List</vt:lpstr>
      <vt:lpstr>Important Notes</vt:lpstr>
      <vt:lpstr>How to modify different system &amp; sku</vt:lpstr>
      <vt:lpstr>How to modify different system &amp; sku</vt:lpstr>
      <vt:lpstr>How to modify different system &amp; sku</vt:lpstr>
      <vt:lpstr>How to modify different system &amp; sku</vt:lpstr>
      <vt:lpstr>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Tucana Universal firmware introduction</dc:title>
  <dc:creator>陳堂瀚</dc:creator>
  <cp:lastModifiedBy>黃堃諦</cp:lastModifiedBy>
  <cp:revision>17</cp:revision>
  <dcterms:created xsi:type="dcterms:W3CDTF">2024-10-30T07:06:17Z</dcterms:created>
  <dcterms:modified xsi:type="dcterms:W3CDTF">2025-09-26T05:20:01Z</dcterms:modified>
</cp:coreProperties>
</file>